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3626-345C-4DDE-A38C-D4086F57DA9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147C-91B3-4B9E-9A1C-FB1D3FFB35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3626-345C-4DDE-A38C-D4086F57DA9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147C-91B3-4B9E-9A1C-FB1D3FFB3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3626-345C-4DDE-A38C-D4086F57DA9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147C-91B3-4B9E-9A1C-FB1D3FFB3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3626-345C-4DDE-A38C-D4086F57DA9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147C-91B3-4B9E-9A1C-FB1D3FFB35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3626-345C-4DDE-A38C-D4086F57DA9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147C-91B3-4B9E-9A1C-FB1D3FFB3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3626-345C-4DDE-A38C-D4086F57DA9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147C-91B3-4B9E-9A1C-FB1D3FFB35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3626-345C-4DDE-A38C-D4086F57DA9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147C-91B3-4B9E-9A1C-FB1D3FFB35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3626-345C-4DDE-A38C-D4086F57DA9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147C-91B3-4B9E-9A1C-FB1D3FFB3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3626-345C-4DDE-A38C-D4086F57DA9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147C-91B3-4B9E-9A1C-FB1D3FFB3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3626-345C-4DDE-A38C-D4086F57DA9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147C-91B3-4B9E-9A1C-FB1D3FFB3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3626-345C-4DDE-A38C-D4086F57DA9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147C-91B3-4B9E-9A1C-FB1D3FFB35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003626-345C-4DDE-A38C-D4086F57DA9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70147C-91B3-4B9E-9A1C-FB1D3FFB35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580" y="1668266"/>
            <a:ext cx="7175351" cy="1793167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ОПЕРАЦИОННЫЙ БЛОК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НАШЕЙ БОЛЬНИЦЫ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93" y="808385"/>
            <a:ext cx="11652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41722"/>
            <a:ext cx="37925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05722"/>
            <a:ext cx="4536504" cy="232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889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512511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 Главный врач и главный хирург: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«</a:t>
            </a:r>
            <a:r>
              <a:rPr lang="ru-RU" sz="2800" dirty="0">
                <a:solidFill>
                  <a:srgbClr val="FF0000"/>
                </a:solidFill>
              </a:rPr>
              <a:t>Е</a:t>
            </a:r>
            <a:r>
              <a:rPr lang="ru-RU" sz="2800" dirty="0" smtClean="0">
                <a:solidFill>
                  <a:srgbClr val="FF0000"/>
                </a:solidFill>
              </a:rPr>
              <a:t>сли </a:t>
            </a:r>
            <a:r>
              <a:rPr lang="ru-RU" sz="2800" dirty="0" smtClean="0">
                <a:solidFill>
                  <a:srgbClr val="FF0000"/>
                </a:solidFill>
              </a:rPr>
              <a:t>что, </a:t>
            </a:r>
            <a:r>
              <a:rPr lang="ru-RU" sz="2800" dirty="0" smtClean="0">
                <a:solidFill>
                  <a:srgbClr val="FF0000"/>
                </a:solidFill>
              </a:rPr>
              <a:t>я здесь…»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\\8gb.local\docs\Svalka\Главная медсестра\Фото\0-02-05-60edf4120ea17196886da7752213a6c746bdfb0d15799a10dd27fd3660ba1d45_f1026efc71a7929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3513509" cy="446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4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2511" cy="86409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Г</a:t>
            </a:r>
            <a:r>
              <a:rPr lang="ru-RU" sz="3200" dirty="0" smtClean="0">
                <a:solidFill>
                  <a:srgbClr val="FF0000"/>
                </a:solidFill>
              </a:rPr>
              <a:t>оворят </a:t>
            </a:r>
            <a:r>
              <a:rPr lang="ru-RU" sz="3200" dirty="0" smtClean="0">
                <a:solidFill>
                  <a:srgbClr val="FF0000"/>
                </a:solidFill>
              </a:rPr>
              <a:t>наши </a:t>
            </a:r>
            <a:r>
              <a:rPr lang="ru-RU" sz="3200" dirty="0" smtClean="0">
                <a:solidFill>
                  <a:srgbClr val="FF0000"/>
                </a:solidFill>
              </a:rPr>
              <a:t>хирурги- операционная сестра это: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5724" y="1412776"/>
            <a:ext cx="6400800" cy="347472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Совершенство</a:t>
            </a:r>
            <a:endParaRPr lang="ru-RU" dirty="0" smtClean="0"/>
          </a:p>
          <a:p>
            <a:r>
              <a:rPr lang="ru-RU" dirty="0" smtClean="0"/>
              <a:t>Чудо</a:t>
            </a:r>
          </a:p>
          <a:p>
            <a:r>
              <a:rPr lang="ru-RU" dirty="0" smtClean="0"/>
              <a:t>Наша гордость</a:t>
            </a:r>
          </a:p>
          <a:p>
            <a:r>
              <a:rPr lang="ru-RU" dirty="0" smtClean="0"/>
              <a:t>Друг</a:t>
            </a:r>
          </a:p>
          <a:p>
            <a:r>
              <a:rPr lang="ru-RU" dirty="0" smtClean="0"/>
              <a:t>Лучший </a:t>
            </a:r>
            <a:r>
              <a:rPr lang="ru-RU" dirty="0" smtClean="0"/>
              <a:t>друг</a:t>
            </a:r>
          </a:p>
          <a:p>
            <a:r>
              <a:rPr lang="ru-RU" dirty="0" smtClean="0"/>
              <a:t>Операция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823098" cy="482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55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\\8gb.local\docs\Svalka\Главная медсестра\Фото\0-02-05-9a5086e553cd5e6b307a6f6c72eacb9956828cacb7a32c85192c0b3069ba3bde_762aaf38b3a53c6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6808"/>
            <a:ext cx="3600400" cy="373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2448272" cy="391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67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Оперблок</a:t>
            </a:r>
            <a:r>
              <a:rPr lang="ru-RU" dirty="0" smtClean="0">
                <a:solidFill>
                  <a:srgbClr val="FF0000"/>
                </a:solidFill>
              </a:rPr>
              <a:t> это: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403648" y="1628800"/>
            <a:ext cx="6400800" cy="34747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3 операционных зала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4 операционных стола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36  биксов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10  укладок - наборов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605  инструментов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27 ед. оборудования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>
                <a:solidFill>
                  <a:srgbClr val="FF0000"/>
                </a:solidFill>
              </a:rPr>
              <a:t>5</a:t>
            </a:r>
            <a:r>
              <a:rPr lang="ru-RU" dirty="0" smtClean="0">
                <a:solidFill>
                  <a:srgbClr val="FF0000"/>
                </a:solidFill>
              </a:rPr>
              <a:t> мешков. отходов </a:t>
            </a:r>
            <a:r>
              <a:rPr lang="ru-RU" dirty="0" err="1" smtClean="0">
                <a:solidFill>
                  <a:srgbClr val="FF0000"/>
                </a:solidFill>
              </a:rPr>
              <a:t>кл.Б</a:t>
            </a:r>
            <a:r>
              <a:rPr lang="ru-RU" dirty="0" smtClean="0">
                <a:solidFill>
                  <a:srgbClr val="FF0000"/>
                </a:solidFill>
              </a:rPr>
              <a:t> (ежедневно)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24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КАДРЫ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060848"/>
            <a:ext cx="7200800" cy="410445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Старшая операционная сестра – 1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Операционная сестра – 5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Санитарка – 4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\\8gb.local\docs\Svalka\Главная медсестра\Фото\0-02-05-c8ef7e0ccdabe53d89d6c504997453a37c6be1beb124688e3662405c4e32713c_af27dafbd43bef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236546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8gb.local\docs\Svalka\Главная медсестра\Фото\0-02-05-300a6c732163a358089fb8aaa05a75c85adcff87ed26f6625435905a5623e58b_bb356e36fcd187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6" y="3573016"/>
            <a:ext cx="496611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60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512511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Наши будни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988840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Начало дня</a:t>
            </a:r>
          </a:p>
          <a:p>
            <a:pPr marL="4572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\\8gb.local\docs\Svalka\Главная медсестра\Фото\0-02-05-68d2851608b3b53441158c726402d4f29175aaca4503e88938b2eba4962b5f61_60e8c8413c44f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953809" cy="36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1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Бригада в сборе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2" name="Picture 4" descr="\\8gb.local\docs\Svalka\Главная медсестра\Фото\0-02-05-6462fbaa3227467f6c73afc0a58b76a103bb3d564f819db9d6fad156469279e1_b56a77d5a5e78b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3143473" cy="40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8gb.local\docs\Svalka\Главная медсестра\Фото\0-02-05-a89a5b294d40986ef8bf634bee7e00151c444e098874c5224b2136e41798070e_2b53944fc315cd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692" y="1938494"/>
            <a:ext cx="3581128" cy="413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0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Разрез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\\8gb.local\docs\Svalka\Главная медсестра\Фото\0-02-05-d0b0e99c76bffdb8ee7cb9a7b9b187aa82f27ab92bf9ac94f1e7b04c837064eb_ac6cd26d7555fdb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479974" cy="390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britenkova\documents\Мои фото\Фото АРО и оперблок\IMG-20210423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899857" cy="382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Крепкое плечо заведующего </a:t>
            </a:r>
            <a:r>
              <a:rPr lang="ru-RU" sz="2800" dirty="0" err="1" smtClean="0">
                <a:solidFill>
                  <a:srgbClr val="FF0000"/>
                </a:solidFill>
              </a:rPr>
              <a:t>оперблоком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\\8gb.local\docs\Svalka\Главная медсестра\Фото\0-02-05-b321ce317d1e4cf541211ce5bc90e2edeb822177d9c058dde9d5f8abb70c2573_9df1f1437ccf38e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14565"/>
            <a:ext cx="3351560" cy="446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9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512511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Вместе работаем и отдыхаем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\\8gb.local\docs\Svalka\Главная медсестра\Фото\0-02-05-993a291c817ec8327c43db682de6af53429ef2ff3d79b1126503a711e0096164_89ebdbcf9c2727a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3600"/>
            <a:ext cx="3145655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1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12511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Спокойствие, только спокойствие</a:t>
            </a:r>
            <a:r>
              <a:rPr lang="ru-RU" sz="2800" dirty="0" smtClean="0">
                <a:solidFill>
                  <a:srgbClr val="FF0000"/>
                </a:solidFill>
              </a:rPr>
              <a:t>….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\\8gb.local\docs\Svalka\Главная медсестра\Фото\0-02-05-27a3f9f60923f657a9358e78d6294615905958b31cdf518d33a03fbd787ccd00_c7fb211d565413e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29523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6316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1402</TotalTime>
  <Words>98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ОПЕРАЦИОННЫЙ БЛОК НАШЕЙ БОЛЬНИЦЫ</vt:lpstr>
      <vt:lpstr>Оперблок это:</vt:lpstr>
      <vt:lpstr>КАДРЫ</vt:lpstr>
      <vt:lpstr>Наши будни</vt:lpstr>
      <vt:lpstr>Бригада в сборе</vt:lpstr>
      <vt:lpstr>Разрез</vt:lpstr>
      <vt:lpstr>Крепкое плечо заведующего оперблоком</vt:lpstr>
      <vt:lpstr>Вместе работаем и отдыхаем</vt:lpstr>
      <vt:lpstr>Спокойствие, только спокойствие…. </vt:lpstr>
      <vt:lpstr> Главный врач и главный хирург: «Если что, я здесь…»</vt:lpstr>
      <vt:lpstr> Говорят наши хирурги- операционная сестра это: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ОПЕРАЦИОННЫЙ БЛОК НАШЕЙ БОЛЬНИЦЫ</dc:title>
  <dc:creator>Бритенькова</dc:creator>
  <cp:lastModifiedBy>Бритенькова</cp:lastModifiedBy>
  <cp:revision>33</cp:revision>
  <dcterms:created xsi:type="dcterms:W3CDTF">2023-02-07T12:49:53Z</dcterms:created>
  <dcterms:modified xsi:type="dcterms:W3CDTF">2023-02-14T11:07:05Z</dcterms:modified>
</cp:coreProperties>
</file>